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9" r:id="rId12"/>
    <p:sldId id="265" r:id="rId13"/>
    <p:sldId id="267" r:id="rId14"/>
    <p:sldId id="270" r:id="rId15"/>
    <p:sldId id="272" r:id="rId16"/>
    <p:sldId id="271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F6D6-C43D-472B-B515-AE80AA6D6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14144-0920-4368-98DA-8B093849C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726C3-47AD-42C1-A826-E23D5742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D561F-71FF-44D3-9A92-112E671C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4EF0-7B05-422B-AB7F-58F8D676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7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312C-FC60-4AE9-ACA1-73C688BA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C54C4-4922-44FF-AF0C-8A382CCDD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2DA82-7217-47BF-A1ED-E2ED75B9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5C617-7768-4BFF-9DCF-A9CDFB73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9ADE0-D745-4ADC-8B6D-58EB4F0C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B40BF-8F3B-449E-BA18-C4663AD00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718B5-A4FB-4980-9689-9B80309F0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8356E-36F5-40D2-9592-4991B12B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7F91D-397E-4E84-9C84-AB1C1156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726B-889F-4E79-87EF-4079A561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5633-EC11-448F-A52E-360F0A5C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C6BB6-567F-4185-9F87-1BCA30FE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5D90-18A2-467A-A240-D851D5B8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94DBC-ACD8-4FDE-8C8C-A4ED9FB4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C115E-C687-43A9-98F9-7972749F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FE35-B0DC-4EED-977E-9E44583A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A538F-7617-4754-90BA-8902D17F6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A6F45-DD0E-4F93-84DD-41DFD4AA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9EF2F-6DCC-43AD-AF3D-964CD47B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B0576-A6BF-4D0F-9C89-18E89523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4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4206-88D2-4688-8172-0AE7BA54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8B0F-12CC-4E78-BFA6-7EAA1C90D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D648D-11E3-4BA8-A182-B6413B885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75E08-DB1E-4FCA-8E14-906802C7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3226D-B50A-4A05-A3A3-1F39C7B5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40AB-89F4-4EA4-9605-B79D6D84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5225-2604-4E41-BEC0-1E612481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BFDF2-D51E-4C16-A5B8-C983469D8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E18A1-48EC-4C42-B4BE-9EB6D6705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65972-DC6A-45F0-9E17-A4ABDBA09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589E9-985A-4DD7-9D80-FF9403A62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C612B-7B77-47D6-9954-57C5F0D4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CFB9A-6B41-4C54-875E-940CB246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58C325-383F-4848-A30A-9FF8BF9A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A87F-8650-4B34-AAA2-5A131599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EE1E8-5308-4882-9D1A-68B254B9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8D222-2F91-49E8-BC04-26065A97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C9051-81E7-424B-AEF5-37FF711A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0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A1CD8-AC98-4442-BD25-B31FD164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3CA9D-BE65-41E7-95E9-49A0D047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294E6-D421-43CF-8975-DA6FF180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D8C4-C60E-4877-982A-1561BA415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B6E4-4BD8-455C-A31A-0C36D193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41D3B-1DDB-4724-A590-E7149B8D9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DA236-4B16-4582-81BA-F0C7401C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1FC47-60F9-416F-86E6-6A89346C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B81A8-3821-42A2-8ACC-79277376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1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427B-B943-4921-AE35-2A1A1055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1D354-79CC-45FB-BC94-F6734B963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FE388-B6C3-4C70-A737-7214A1A4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A6AE-4F00-4318-9F47-BFC614A5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B11E3-A8E9-401A-BCA1-21528EFD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8C91D-E2F7-4BBC-9B4C-FAD32D40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1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C900F-2CC7-4FFC-ABDD-B62078BA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95AC1-6B82-433A-914D-F1FE13AEA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8C58-1A05-4A54-917C-AF2E0BFF5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F949C-0F54-4BEC-A070-E7839F0D726E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AF405-CA69-4A93-9E04-4EC9863C4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38F9D-69C5-492E-92A9-55E294E5F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4A41-F274-4DA5-8FCF-074C890B7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Skittle</a:t>
            </a:r>
            <a:r>
              <a:rPr lang="sv-SE" dirty="0"/>
              <a:t> Sort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27BB4-967C-43E4-85B7-2952FE582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Mikrodatorprojekt - TSIU51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52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141DCB7B-89A8-431F-BFEB-9FCEF2BB1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89" y="551612"/>
            <a:ext cx="10000421" cy="63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0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&#10;&#10;Description automatically generated">
            <a:extLst>
              <a:ext uri="{FF2B5EF4-FFF2-40B4-BE49-F238E27FC236}">
                <a16:creationId xmlns:a16="http://schemas.microsoft.com/office/drawing/2014/main" id="{349C37F9-66FF-443A-B880-B9A2FE92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9864" r="12713" b="16598"/>
          <a:stretch/>
        </p:blipFill>
        <p:spPr>
          <a:xfrm>
            <a:off x="1496008" y="564738"/>
            <a:ext cx="9199984" cy="57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B061E6E3-4754-4455-972B-AF942AE8B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77" y="0"/>
            <a:ext cx="9322246" cy="72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A2C9B6E7-9D7E-4C87-830F-CAA4374F4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14886" b="6019"/>
          <a:stretch/>
        </p:blipFill>
        <p:spPr>
          <a:xfrm>
            <a:off x="867052" y="210510"/>
            <a:ext cx="10457896" cy="64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5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9E1A-9A57-4472-B0C2-213E14F5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Protokoll och mjukvara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E146-3B7F-42F3-A7CF-CD504D01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I2C ett måste till färgsensorn- därför smidigt att återanvända i mc-mc</a:t>
            </a:r>
          </a:p>
          <a:p>
            <a:r>
              <a:rPr lang="sv-SE" dirty="0"/>
              <a:t>Master MC får data </a:t>
            </a:r>
            <a:r>
              <a:rPr lang="sv-SE" dirty="0" err="1"/>
              <a:t>mha</a:t>
            </a:r>
            <a:r>
              <a:rPr lang="sv-SE" dirty="0"/>
              <a:t> I2C från Färgsensorn</a:t>
            </a:r>
          </a:p>
          <a:p>
            <a:r>
              <a:rPr lang="sv-SE" dirty="0"/>
              <a:t>Skalar </a:t>
            </a:r>
            <a:r>
              <a:rPr lang="sv-SE" dirty="0" err="1"/>
              <a:t>datan</a:t>
            </a:r>
            <a:r>
              <a:rPr lang="sv-SE" dirty="0"/>
              <a:t> beroende på den totala färgmängden och kollas på proportionerna mellan R, G, B </a:t>
            </a:r>
            <a:r>
              <a:rPr lang="sv-SE"/>
              <a:t>- värdena</a:t>
            </a:r>
            <a:endParaRPr lang="sv-SE" dirty="0"/>
          </a:p>
          <a:p>
            <a:r>
              <a:rPr lang="sv-SE" dirty="0"/>
              <a:t>Jämför den </a:t>
            </a:r>
            <a:r>
              <a:rPr lang="sv-SE" dirty="0" err="1"/>
              <a:t>datan</a:t>
            </a:r>
            <a:r>
              <a:rPr lang="sv-SE" dirty="0"/>
              <a:t> mot en tabell med referensvärden</a:t>
            </a:r>
          </a:p>
          <a:p>
            <a:endParaRPr lang="sv-SE" dirty="0"/>
          </a:p>
          <a:p>
            <a:r>
              <a:rPr lang="sv-SE" dirty="0"/>
              <a:t>Annat protokoll till LCD</a:t>
            </a:r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672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9E1A-9A57-4472-B0C2-213E14F5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Färgsensor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E146-3B7F-42F3-A7CF-CD504D01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I2C ett måste till färgsensorn- därför smidigt att återanvända i mc-mc</a:t>
            </a:r>
          </a:p>
          <a:p>
            <a:r>
              <a:rPr lang="sv-SE" dirty="0"/>
              <a:t>Annat protokoll till LCD</a:t>
            </a:r>
          </a:p>
          <a:p>
            <a:endParaRPr lang="sv-SE" dirty="0"/>
          </a:p>
        </p:txBody>
      </p:sp>
      <p:pic>
        <p:nvPicPr>
          <p:cNvPr id="5" name="Bildobjekt 4" descr="En bild som visar krets, elektronik&#10;&#10;Automatiskt genererad beskrivning">
            <a:extLst>
              <a:ext uri="{FF2B5EF4-FFF2-40B4-BE49-F238E27FC236}">
                <a16:creationId xmlns:a16="http://schemas.microsoft.com/office/drawing/2014/main" id="{BE56BBEB-8D2A-4797-9C7B-8A80EBDDA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0" y="2902773"/>
            <a:ext cx="3600000" cy="20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4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537D-D2FD-4B01-BF75-8185C46A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Mjukvara</a:t>
            </a:r>
            <a:br>
              <a:rPr lang="sv-SE" dirty="0"/>
            </a:br>
            <a:r>
              <a:rPr lang="sv-SE" sz="1600" i="1" dirty="0"/>
              <a:t>Motorstyrning</a:t>
            </a:r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DB7411-D7F3-4F77-B313-58A92E524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3" y="4035897"/>
            <a:ext cx="10515600" cy="24569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9F7F9-24C5-4B95-BCDD-D048FA0DE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t="23020" r="29746" b="25242"/>
          <a:stretch/>
        </p:blipFill>
        <p:spPr>
          <a:xfrm>
            <a:off x="6187831" y="365125"/>
            <a:ext cx="5165969" cy="354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E8544-9785-4015-8091-6320D1A0EABC}"/>
              </a:ext>
            </a:extLst>
          </p:cNvPr>
          <p:cNvSpPr txBox="1"/>
          <p:nvPr/>
        </p:nvSpPr>
        <p:spPr>
          <a:xfrm>
            <a:off x="838200" y="2139217"/>
            <a:ext cx="292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2st </a:t>
            </a:r>
            <a:r>
              <a:rPr lang="sv-SE" dirty="0" err="1"/>
              <a:t>Halleffekt</a:t>
            </a:r>
            <a:r>
              <a:rPr lang="sv-SE" dirty="0"/>
              <a:t> sensorer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5st magneter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En puls per magnet</a:t>
            </a:r>
          </a:p>
        </p:txBody>
      </p:sp>
    </p:spTree>
    <p:extLst>
      <p:ext uri="{BB962C8B-B14F-4D97-AF65-F5344CB8AC3E}">
        <p14:creationId xmlns:p14="http://schemas.microsoft.com/office/powerpoint/2010/main" val="1956754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FB5C-7FBB-49B6-96AC-89DC4850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Mjukvara</a:t>
            </a:r>
            <a:br>
              <a:rPr lang="sv-SE" dirty="0"/>
            </a:br>
            <a:r>
              <a:rPr lang="sv-SE" sz="1600" i="1" dirty="0"/>
              <a:t>Högtalare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777CB-0DF8-4731-AC98-F19F24123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600" cy="4351338"/>
          </a:xfrm>
        </p:spPr>
        <p:txBody>
          <a:bodyPr/>
          <a:lstStyle/>
          <a:p>
            <a:r>
              <a:rPr lang="sv-SE" dirty="0"/>
              <a:t>Liksvävande temperaturskala</a:t>
            </a:r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342E6-6BF0-462D-ABE2-81B6BDAF6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985477"/>
            <a:ext cx="8482260" cy="3507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D793B-91EA-4587-851E-FCD10387E095}"/>
              </a:ext>
            </a:extLst>
          </p:cNvPr>
          <p:cNvSpPr txBox="1"/>
          <p:nvPr/>
        </p:nvSpPr>
        <p:spPr>
          <a:xfrm>
            <a:off x="6819593" y="412484"/>
            <a:ext cx="27754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b="1" u="sng" dirty="0"/>
              <a:t>Note</a:t>
            </a:r>
          </a:p>
          <a:p>
            <a:pPr algn="ctr"/>
            <a:endParaRPr lang="sv-SE" sz="1600" b="1" u="sng" dirty="0">
              <a:solidFill>
                <a:srgbClr val="0070C0"/>
              </a:solidFill>
            </a:endParaRP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/>
              <a:t>	Ab0 	= 255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A0	= 246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Bb0	= 230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B0	= 219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C1	= 208</a:t>
            </a:r>
          </a:p>
          <a:p>
            <a:r>
              <a:rPr lang="sv-SE" sz="1600" dirty="0"/>
              <a:t>o.s.v.</a:t>
            </a:r>
            <a:r>
              <a:rPr lang="sv-SE" dirty="0"/>
              <a:t>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818E1-F0B5-4721-9C8B-286D6505DB29}"/>
              </a:ext>
            </a:extLst>
          </p:cNvPr>
          <p:cNvSpPr txBox="1"/>
          <p:nvPr/>
        </p:nvSpPr>
        <p:spPr>
          <a:xfrm>
            <a:off x="9595031" y="412484"/>
            <a:ext cx="2775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b="1" u="sng" dirty="0"/>
              <a:t>Note </a:t>
            </a:r>
            <a:r>
              <a:rPr lang="sv-SE" sz="1600" b="1" u="sng" dirty="0" err="1"/>
              <a:t>Length</a:t>
            </a:r>
            <a:endParaRPr lang="sv-SE" sz="1600" b="1" u="sng" dirty="0"/>
          </a:p>
          <a:p>
            <a:br>
              <a:rPr lang="sv-SE" sz="1600" dirty="0">
                <a:solidFill>
                  <a:srgbClr val="0070C0"/>
                </a:solidFill>
              </a:rPr>
            </a:br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L_Ab0	= 61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L_A0	= 65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L_Bb0	= 69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L_B0	= 73</a:t>
            </a:r>
          </a:p>
          <a:p>
            <a:r>
              <a:rPr lang="sv-SE" sz="1600" dirty="0">
                <a:solidFill>
                  <a:srgbClr val="0070C0"/>
                </a:solidFill>
              </a:rPr>
              <a:t>.</a:t>
            </a:r>
            <a:r>
              <a:rPr lang="sv-SE" sz="1600" dirty="0" err="1">
                <a:solidFill>
                  <a:srgbClr val="0070C0"/>
                </a:solidFill>
              </a:rPr>
              <a:t>equ</a:t>
            </a:r>
            <a:r>
              <a:rPr lang="sv-SE" sz="1600" dirty="0">
                <a:solidFill>
                  <a:srgbClr val="0070C0"/>
                </a:solidFill>
              </a:rPr>
              <a:t> </a:t>
            </a:r>
            <a:r>
              <a:rPr lang="sv-SE" sz="1600" dirty="0"/>
              <a:t>	L_C1	= 76</a:t>
            </a:r>
          </a:p>
          <a:p>
            <a:r>
              <a:rPr lang="sv-SE" sz="1600" dirty="0"/>
              <a:t>o.s.v.</a:t>
            </a:r>
          </a:p>
        </p:txBody>
      </p:sp>
    </p:spTree>
    <p:extLst>
      <p:ext uri="{BB962C8B-B14F-4D97-AF65-F5344CB8AC3E}">
        <p14:creationId xmlns:p14="http://schemas.microsoft.com/office/powerpoint/2010/main" val="227143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464E-14D6-40B8-A07D-C058CA7D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Krav &amp; Mål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D063-9406-4AB6-8090-CE6A92EAD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Sortera </a:t>
            </a:r>
            <a:r>
              <a:rPr lang="sv-SE" dirty="0" err="1"/>
              <a:t>Skittles</a:t>
            </a:r>
            <a:r>
              <a:rPr lang="sv-SE" dirty="0"/>
              <a:t> beroende på färg</a:t>
            </a:r>
          </a:p>
          <a:p>
            <a:r>
              <a:rPr lang="sv-SE" dirty="0"/>
              <a:t>Visa data på LCD</a:t>
            </a:r>
          </a:p>
          <a:p>
            <a:r>
              <a:rPr lang="sv-SE" dirty="0"/>
              <a:t>Kommunicera över I2C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5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CB42-318A-4EAB-BB98-21F5EC24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Funktionsdiagram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BC74F-256E-4F1C-807F-16DA91FE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37" y="1690688"/>
            <a:ext cx="6680525" cy="4654871"/>
          </a:xfrm>
        </p:spPr>
      </p:pic>
    </p:spTree>
    <p:extLst>
      <p:ext uri="{BB962C8B-B14F-4D97-AF65-F5344CB8AC3E}">
        <p14:creationId xmlns:p14="http://schemas.microsoft.com/office/powerpoint/2010/main" val="114234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2DFE-D951-4817-948F-8DC3348E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Elektronik</a:t>
            </a:r>
            <a:endParaRPr lang="en-US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CF8F32-7849-47A8-867E-3A602E6AE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9" y="918951"/>
            <a:ext cx="8403771" cy="59390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91ADF-5DF4-4010-95A9-973C2D0E3891}"/>
              </a:ext>
            </a:extLst>
          </p:cNvPr>
          <p:cNvSpPr txBox="1"/>
          <p:nvPr/>
        </p:nvSpPr>
        <p:spPr>
          <a:xfrm>
            <a:off x="838200" y="1690688"/>
            <a:ext cx="2757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JM16A (LCD)</a:t>
            </a:r>
          </a:p>
          <a:p>
            <a:r>
              <a:rPr lang="sv-SE" dirty="0"/>
              <a:t>TCS34725 (RGB sensor)</a:t>
            </a:r>
          </a:p>
          <a:p>
            <a:r>
              <a:rPr lang="en-US" dirty="0"/>
              <a:t>LM2904DRG3</a:t>
            </a:r>
            <a:endParaRPr lang="sv-SE" dirty="0"/>
          </a:p>
          <a:p>
            <a:r>
              <a:rPr lang="sv-SE" dirty="0"/>
              <a:t>2x ATMega16A</a:t>
            </a:r>
          </a:p>
          <a:p>
            <a:r>
              <a:rPr lang="en-US" dirty="0"/>
              <a:t>2x A1120/22</a:t>
            </a:r>
          </a:p>
          <a:p>
            <a:r>
              <a:rPr lang="en-US" dirty="0"/>
              <a:t>2x Parallax 900-00008</a:t>
            </a:r>
          </a:p>
        </p:txBody>
      </p:sp>
    </p:spTree>
    <p:extLst>
      <p:ext uri="{BB962C8B-B14F-4D97-AF65-F5344CB8AC3E}">
        <p14:creationId xmlns:p14="http://schemas.microsoft.com/office/powerpoint/2010/main" val="6867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A6A932-E89D-457A-BA11-CCF6394AF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9B17579-3DAB-48CF-9FCE-78121A9F5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68A3F-3E36-4F52-9662-E559E3D2E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22778" r="13334" b="18149"/>
          <a:stretch/>
        </p:blipFill>
        <p:spPr>
          <a:xfrm>
            <a:off x="1123950" y="447639"/>
            <a:ext cx="9944100" cy="59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2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14334D7-C811-41B9-9396-8B0D1F930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26395" r="9369"/>
          <a:stretch/>
        </p:blipFill>
        <p:spPr>
          <a:xfrm>
            <a:off x="3194957" y="219462"/>
            <a:ext cx="5802086" cy="64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1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BA1-DF5E-42F4-AC14-3E5C3CFD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Mekanik</a:t>
            </a:r>
            <a:br>
              <a:rPr lang="sv-SE" dirty="0"/>
            </a:br>
            <a:r>
              <a:rPr lang="sv-SE" sz="1600" i="1" dirty="0"/>
              <a:t>31st komponenter</a:t>
            </a:r>
            <a:endParaRPr lang="en-US" i="1" dirty="0"/>
          </a:p>
        </p:txBody>
      </p:sp>
      <p:pic>
        <p:nvPicPr>
          <p:cNvPr id="5" name="Content Placeholder 4" descr="A picture containing indoor, sitting, photo, white&#10;&#10;Description automatically generated">
            <a:extLst>
              <a:ext uri="{FF2B5EF4-FFF2-40B4-BE49-F238E27FC236}">
                <a16:creationId xmlns:a16="http://schemas.microsoft.com/office/drawing/2014/main" id="{AF2DE0D7-DC38-41FB-ADC2-C2B743D94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4" y="666997"/>
            <a:ext cx="8011886" cy="6191003"/>
          </a:xfr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49DCADE-9D0B-4E0E-81A9-AD5E07AAA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6596"/>
              </p:ext>
            </p:extLst>
          </p:nvPr>
        </p:nvGraphicFramePr>
        <p:xfrm>
          <a:off x="838202" y="1690687"/>
          <a:ext cx="4434441" cy="482493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78147">
                  <a:extLst>
                    <a:ext uri="{9D8B030D-6E8A-4147-A177-3AD203B41FA5}">
                      <a16:colId xmlns:a16="http://schemas.microsoft.com/office/drawing/2014/main" val="3287026656"/>
                    </a:ext>
                  </a:extLst>
                </a:gridCol>
                <a:gridCol w="1478147">
                  <a:extLst>
                    <a:ext uri="{9D8B030D-6E8A-4147-A177-3AD203B41FA5}">
                      <a16:colId xmlns:a16="http://schemas.microsoft.com/office/drawing/2014/main" val="2389376403"/>
                    </a:ext>
                  </a:extLst>
                </a:gridCol>
                <a:gridCol w="1478147">
                  <a:extLst>
                    <a:ext uri="{9D8B030D-6E8A-4147-A177-3AD203B41FA5}">
                      <a16:colId xmlns:a16="http://schemas.microsoft.com/office/drawing/2014/main" val="4067381115"/>
                    </a:ext>
                  </a:extLst>
                </a:gridCol>
              </a:tblGrid>
              <a:tr h="343013">
                <a:tc grid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Bill off materials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598977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/>
                        <a:t>Antal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/>
                        <a:t>Namn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/>
                        <a:t>Beskriving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67241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Slide-Top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bas-del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602445"/>
                  </a:ext>
                </a:extLst>
              </a:tr>
              <a:tr h="60027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Servo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Servo motorer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412734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Lower</a:t>
                      </a:r>
                      <a:r>
                        <a:rPr lang="sv-SE" sz="1600" dirty="0"/>
                        <a:t>-Disk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Nedre sorterings disken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646702"/>
                  </a:ext>
                </a:extLst>
              </a:tr>
              <a:tr h="60027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2X8mm-Screw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Axelskruv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247174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Upper</a:t>
                      </a:r>
                      <a:r>
                        <a:rPr lang="sv-SE" sz="1600" dirty="0"/>
                        <a:t>-Servo-</a:t>
                      </a:r>
                      <a:r>
                        <a:rPr lang="sv-SE" sz="1600" dirty="0" err="1"/>
                        <a:t>Gear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sorterings kugg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201715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Upper</a:t>
                      </a:r>
                      <a:r>
                        <a:rPr lang="sv-SE" sz="1600" dirty="0"/>
                        <a:t>-Disk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sorterings disk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2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809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258</Words>
  <Application>Microsoft Office PowerPoint</Application>
  <PresentationFormat>Bredbild</PresentationFormat>
  <Paragraphs>69</Paragraphs>
  <Slides>17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Skittle Sort</vt:lpstr>
      <vt:lpstr>Krav &amp; Mål</vt:lpstr>
      <vt:lpstr>Funktionsdiagram</vt:lpstr>
      <vt:lpstr>Elektronik</vt:lpstr>
      <vt:lpstr>PowerPoint-presentation</vt:lpstr>
      <vt:lpstr>PowerPoint-presentation</vt:lpstr>
      <vt:lpstr>PowerPoint-presentation</vt:lpstr>
      <vt:lpstr>PowerPoint-presentation</vt:lpstr>
      <vt:lpstr>Mekanik 31st komponenter</vt:lpstr>
      <vt:lpstr>PowerPoint-presentation</vt:lpstr>
      <vt:lpstr>PowerPoint-presentation</vt:lpstr>
      <vt:lpstr>PowerPoint-presentation</vt:lpstr>
      <vt:lpstr>PowerPoint-presentation</vt:lpstr>
      <vt:lpstr>Protokoll och mjukvara</vt:lpstr>
      <vt:lpstr>Färgsensor</vt:lpstr>
      <vt:lpstr>Mjukvara Motorstyrning</vt:lpstr>
      <vt:lpstr>Mjukvara Högtalare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Skittle Sort</dc:title>
  <dc:creator>Joey Strandnes</dc:creator>
  <cp:lastModifiedBy>Johan Olsson</cp:lastModifiedBy>
  <cp:revision>47</cp:revision>
  <dcterms:created xsi:type="dcterms:W3CDTF">2020-03-08T11:01:40Z</dcterms:created>
  <dcterms:modified xsi:type="dcterms:W3CDTF">2020-03-10T14:18:48Z</dcterms:modified>
</cp:coreProperties>
</file>